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72" r:id="rId4"/>
    <p:sldId id="276" r:id="rId5"/>
    <p:sldId id="277" r:id="rId6"/>
    <p:sldId id="278" r:id="rId7"/>
    <p:sldId id="279" r:id="rId8"/>
    <p:sldId id="283" r:id="rId9"/>
    <p:sldId id="284" r:id="rId10"/>
    <p:sldId id="285" r:id="rId11"/>
    <p:sldId id="286" r:id="rId12"/>
    <p:sldId id="282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A5C-987C-4E7B-847F-F6F64C44BA27}" type="datetimeFigureOut">
              <a:rPr lang="it-IT" smtClean="0"/>
              <a:t>26/01/2022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6C64-65BE-4915-A988-3168EDC4E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40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A5C-987C-4E7B-847F-F6F64C44BA27}" type="datetimeFigureOut">
              <a:rPr lang="it-IT" smtClean="0"/>
              <a:t>26/01/2022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6C64-65BE-4915-A988-3168EDC4E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A5C-987C-4E7B-847F-F6F64C44BA27}" type="datetimeFigureOut">
              <a:rPr lang="it-IT" smtClean="0"/>
              <a:t>26/01/2022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6C64-65BE-4915-A988-3168EDC4E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53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A5C-987C-4E7B-847F-F6F64C44BA27}" type="datetimeFigureOut">
              <a:rPr lang="it-IT" smtClean="0"/>
              <a:t>26/01/2022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6C64-65BE-4915-A988-3168EDC4E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66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A5C-987C-4E7B-847F-F6F64C44BA27}" type="datetimeFigureOut">
              <a:rPr lang="it-IT" smtClean="0"/>
              <a:t>26/01/2022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6C64-65BE-4915-A988-3168EDC4E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67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A5C-987C-4E7B-847F-F6F64C44BA27}" type="datetimeFigureOut">
              <a:rPr lang="it-IT" smtClean="0"/>
              <a:t>26/01/2022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6C64-65BE-4915-A988-3168EDC4E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52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A5C-987C-4E7B-847F-F6F64C44BA27}" type="datetimeFigureOut">
              <a:rPr lang="it-IT" smtClean="0"/>
              <a:t>26/01/2022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6C64-65BE-4915-A988-3168EDC4E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9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A5C-987C-4E7B-847F-F6F64C44BA27}" type="datetimeFigureOut">
              <a:rPr lang="it-IT" smtClean="0"/>
              <a:t>26/01/2022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6C64-65BE-4915-A988-3168EDC4E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60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A5C-987C-4E7B-847F-F6F64C44BA27}" type="datetimeFigureOut">
              <a:rPr lang="it-IT" smtClean="0"/>
              <a:t>26/01/2022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6C64-65BE-4915-A988-3168EDC4E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43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A5C-987C-4E7B-847F-F6F64C44BA27}" type="datetimeFigureOut">
              <a:rPr lang="it-IT" smtClean="0"/>
              <a:t>26/01/2022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6C64-65BE-4915-A988-3168EDC4E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74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A5C-987C-4E7B-847F-F6F64C44BA27}" type="datetimeFigureOut">
              <a:rPr lang="it-IT" smtClean="0"/>
              <a:t>26/01/2022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6C64-65BE-4915-A988-3168EDC4E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34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A5C-987C-4E7B-847F-F6F64C44BA27}" type="datetimeFigureOut">
              <a:rPr lang="it-IT" smtClean="0"/>
              <a:t>26/01/2022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46C64-65BE-4915-A988-3168EDC4E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3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116220" y="0"/>
            <a:ext cx="2627086" cy="9907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487" r="4134"/>
          <a:stretch/>
        </p:blipFill>
        <p:spPr>
          <a:xfrm>
            <a:off x="14514" y="0"/>
            <a:ext cx="12235543" cy="684857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31" y="1946833"/>
            <a:ext cx="5490705" cy="295491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54" y="-2299"/>
            <a:ext cx="5083460" cy="12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52" y="0"/>
            <a:ext cx="4507192" cy="108518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" y="0"/>
            <a:ext cx="3521417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917182" y="1266494"/>
            <a:ext cx="8318500" cy="5142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DI SCHEMA DELL’INCONTRO SINODALE</a:t>
            </a:r>
            <a:endParaRPr lang="it-IT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PREGHIERA INIZIALE DI INVOCAZIONE DELLO SPIRITO SANTO (RIF PAG.3 VADEMECUM - RIF PUNTO 7 DELL’APP.B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INTRODUZIONE AL TEMA DA PARTE DEL MODERATORE (DOMANDE 1,2,3 ED EVENTUALE ALTRE DOMANDE DA 4 A 10 COME RIPORTATO NELLA SCHEDA DEL GRUPPO SINODALE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(RIF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5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DELL’APP.B)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LETTURA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EVENTUALI BRANI BIBLICI PRESCELTI (A CURA DELL’EQUIPE SINODALE LOCALE IN BASE AL TIPO DI GRUPPO DA ASCOLTARE)  PER LA RIFLESSIONE PERSONALE E LA CONDIVISIONE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COMUNITARIA</a:t>
            </a:r>
            <a:b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(RIF PUNTO 5 DELL’APP.B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52" y="0"/>
            <a:ext cx="4507192" cy="108518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" y="0"/>
            <a:ext cx="3521417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908636" y="1557051"/>
            <a:ext cx="8318500" cy="366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DI SCHEMA DELL’INCONTRO </a:t>
            </a:r>
            <a:r>
              <a:rPr lang="it-IT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SINODALE</a:t>
            </a:r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(continua)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 DI MEDITAZIONE E PREGHIERA PERSONALE (TENUTO CONTO DELLA COMPOSIZIONE DEL GRUPPO SINODALE)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ASCOLTO E CONDIVISIONE DI CIÒ CHE LO SPIRITO HA ISPIRATO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RIFERIMENTO AL TEMA PROPOSTO SI RACCOLGONO LE RISONANZE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PREGHIERA CONCLUSIVA</a:t>
            </a:r>
          </a:p>
        </p:txBody>
      </p:sp>
    </p:spTree>
    <p:extLst>
      <p:ext uri="{BB962C8B-B14F-4D97-AF65-F5344CB8AC3E}">
        <p14:creationId xmlns:p14="http://schemas.microsoft.com/office/powerpoint/2010/main" val="2236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116220" y="0"/>
            <a:ext cx="2627086" cy="9907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487" r="4134"/>
          <a:stretch/>
        </p:blipFill>
        <p:spPr>
          <a:xfrm>
            <a:off x="14514" y="0"/>
            <a:ext cx="12235543" cy="684857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31" y="1946833"/>
            <a:ext cx="5490705" cy="295491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54" y="-2299"/>
            <a:ext cx="5083460" cy="12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8A6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52" y="0"/>
            <a:ext cx="4507192" cy="108518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" y="0"/>
            <a:ext cx="3521417" cy="6858000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3918857" y="1561174"/>
            <a:ext cx="8258629" cy="465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SINODO = CAMMINARE INSIEME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SINODALITA’ = STILE PER CAMMINARE INSIEME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SINODALITA’ = ASCOLTARCI PER ASCOLTARE LO SPIRITO SANTO A COMINCIARE DALLA PAROLA DI DIO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ASCOLTARE LO SPIRITO SANTO PER DISCERNERE LA MISSIONE DA COMPIERE SECONDO LA VOLONTA’ DI DIO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SINODO =&gt; AVVIO DI UN PROCESSO PER UNA CHIESA SINODALE E NON PER PRODURRE DOCUMENTI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DIMENSIONI: COMUNIONE+PARTECIPAZIONE+MISSIONE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ESEMPIO DI SINODALITA’ = DISCEPOLI DI EMMAUS (</a:t>
            </a:r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 24,13-35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8A6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52" y="0"/>
            <a:ext cx="4507192" cy="108518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" y="0"/>
            <a:ext cx="3521417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911600" y="1196637"/>
            <a:ext cx="7416800" cy="5639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it-IT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ASCOLTARE?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GRUPPI PARROCCHIALI (CATECHISTI, GRUPPI GIOVANI, GRUPPI FAMIGLIE, GRUPPI DI PREGHIERA, ANIMATORI LITURGICI, CONSIGLIO PASTORALE, CONSIGLIO PER GLI AFFARI ECONOMICI, GRUPPI SCOUT, CARITAS, ETC…)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REALTÀ EXTRAPARROCCHIALI (CIRCOLI CULTURALI, ISTITUZIONI, ASSOCIAZIONI DI CATEGORIA, ETC..)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COSIDDETTI «LONTANI» DALLA CHIESA E QUELLI CHE VIVONO AI MARGINI DELLA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SOCIETÀ:POVERI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ANZIANI SOLI, CHI SI RIVOLGE ALLE MENSE DELLA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CARITAS</a:t>
            </a:r>
            <a:b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(RIF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PUNTI DA 1 A 4 DELL’APPENDICE B DEL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VADEMECUM)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8A6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52" y="0"/>
            <a:ext cx="4507192" cy="108518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" y="0"/>
            <a:ext cx="3521417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00328" y="1387736"/>
            <a:ext cx="8153400" cy="4161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 RACCOGLIERE </a:t>
            </a:r>
            <a:r>
              <a:rPr lang="it-IT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DALL’ ASCOLTO (RISONANZA)?</a:t>
            </a:r>
            <a:endParaRPr lang="it-IT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FARE RIFERIMENTO ALLE ESPERIENZE PERSONALI VISSUTE NELLA CHIESA O IN RAPPORTO ALLA CHIESA LOCALE IN RELAZIONE AL TEMA CONDIVISO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INDIVIDUARE LE GIOIE CHE QUESTE ESPERIENZE HANNO PORTATO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INDICARE DIFFICOLTA’ E OSTACOLI INCONTRATI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EVENTUALI FERITE LASCIATE O RIVELATE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INTUIZIONI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SUSCITATE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8A6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52" y="0"/>
            <a:ext cx="4507192" cy="108518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" y="0"/>
            <a:ext cx="3521417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34503" y="1746420"/>
            <a:ext cx="8153400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 RACCOGLIERE </a:t>
            </a:r>
            <a:r>
              <a:rPr lang="it-IT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DALL’ ASCOLTO (RISONANZA)? </a:t>
            </a:r>
            <a:r>
              <a:rPr lang="it-IT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(continua)</a:t>
            </a:r>
            <a:endParaRPr lang="it-IT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PRATICA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ELEMENTI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ATTEGGIAMENTI POSITIVI EMERSI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ELEMENTI E ATTEGGIAMENTI DA MIGLIORARE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CRITICHE COSTRUTTIVE FORMULATE E PROPOSTE</a:t>
            </a:r>
          </a:p>
        </p:txBody>
      </p:sp>
    </p:spTree>
    <p:extLst>
      <p:ext uri="{BB962C8B-B14F-4D97-AF65-F5344CB8AC3E}">
        <p14:creationId xmlns:p14="http://schemas.microsoft.com/office/powerpoint/2010/main" val="24620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8A6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52" y="0"/>
            <a:ext cx="4507192" cy="108518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" y="0"/>
            <a:ext cx="3521417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912552" y="1347222"/>
            <a:ext cx="8287994" cy="5244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TEMPI E MODI DEL PROCESSO SINODALE DIOCESANO</a:t>
            </a:r>
            <a:endParaRPr lang="it-IT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ø"/>
              <a:tabLst>
                <a:tab pos="457200" algn="l"/>
              </a:tabLs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UFFICIALMENTE IN DIOCESI IL PROCESSO È INIZIATO IL 17 OTTOBRE 2021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ø"/>
              <a:tabLst>
                <a:tab pos="457200" algn="l"/>
              </a:tabLs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FASE NARRATIVA DI ASCOLTO E CONDIVISIONE È IN CORSO DI AVVIO NELLE PARROCCHIE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ø"/>
              <a:tabLst>
                <a:tab pos="457200" algn="l"/>
              </a:tabLs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 EMERSO NEGLI INCONTRI DEI GRUPPI SINODALI DOVRÀ ESSERE SINTETIZZATO, A CURA DEL MODERATORE DI QUEL GRUPPO, NELLA </a:t>
            </a:r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SCHEDA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RESTITUZIONE GRUPPO SINODALE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ø"/>
              <a:tabLst>
                <a:tab pos="457200" algn="l"/>
              </a:tabLs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 COORDINATORE RACCOGLIERÀ QUESTE SCHEDE DAI GRUPPI SINODALI E FARÀ ULTERIORE SINTESI CHE ANDRÀ RIPORTATA NELLA </a:t>
            </a:r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SCHEDA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RESTITUZIONE </a:t>
            </a:r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COORDINATORE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8A6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52" y="0"/>
            <a:ext cx="4507192" cy="108518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" y="0"/>
            <a:ext cx="3521417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912552" y="1436598"/>
            <a:ext cx="8287994" cy="30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TEMPI E MODI DEL PROCESSO SINODALE </a:t>
            </a:r>
            <a:r>
              <a:rPr lang="it-IT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DIOCESANO</a:t>
            </a:r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(continua)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ø"/>
              <a:tabLst>
                <a:tab pos="457200" algn="l"/>
              </a:tabLs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TUTTE QUESTE SCHEDE VERRANNO INVIATE ALL’EQUIPE SINODALE ENTRO IL 3 APRILE 2022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ø"/>
              <a:tabLst>
                <a:tab pos="457200" algn="l"/>
              </a:tabLs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APRILE L’EQUIPE ESAMINERÀ LE SCHEDE RICEVUTE E PRODURRÀ UN DOCUMENTO DI 10 CARTELLE MAX CHE COSTITUIRÀ UNA FOTOGRAFIA DELLA FASE NARRATIVA IN DIOCESI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52" y="0"/>
            <a:ext cx="4507192" cy="108518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" y="0"/>
            <a:ext cx="3521417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19432" y="1669820"/>
            <a:ext cx="8077200" cy="405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ASCOLTARE?</a:t>
            </a:r>
            <a:endParaRPr lang="it-IT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COSTITUIRE UN GRUPPO SINODALE (MAX 10 PERSONE); OGNI GRUPPO DOVRÀ AVERE UN MODERATORE CHE: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L’INCONTRO: SI PROPONE DI INVOCARE LO SPIRITO SANTO FACENDO PREGARE LA PREGHIERA A PAG.3 DEL VADEMECUM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 IN MODO CHE TUTTI POSSANO PARLARE LIBERAMENTE SUL TEMA PROPOSTO ED ESSERE ASCOLTATI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 ASSOLUTAMENTE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POLEMICA TRA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52" y="0"/>
            <a:ext cx="4507192" cy="108518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" y="0"/>
            <a:ext cx="3521417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53616" y="1892010"/>
            <a:ext cx="8077200" cy="3443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ASCOLTARE</a:t>
            </a:r>
            <a:r>
              <a:rPr lang="it-IT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(continua)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SINTESI DI QUANTO EMERSO E LO CONDIVIDE CON IL GRUPPO</a:t>
            </a:r>
            <a:b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(RIF PUNTO 9 DELL’APP. B)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TRASFERISCE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QUESTA SINTESI NELLA SCHEDA PREVISTA PER IL GRUPPO SINODALE DA DARE AL COORDINATORE</a:t>
            </a:r>
          </a:p>
          <a:p>
            <a:r>
              <a:rPr lang="it-IT" b="1" dirty="0"/>
              <a:t> </a:t>
            </a: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520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renzo</dc:creator>
  <cp:lastModifiedBy>renzo</cp:lastModifiedBy>
  <cp:revision>72</cp:revision>
  <dcterms:created xsi:type="dcterms:W3CDTF">2022-01-22T13:15:18Z</dcterms:created>
  <dcterms:modified xsi:type="dcterms:W3CDTF">2022-01-26T20:02:10Z</dcterms:modified>
</cp:coreProperties>
</file>